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9HoWFNlP0kTORYz1UftlcZIrK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2a125a01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2a125a01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b2a125a01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b2a125a01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3b2a125a01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g3b2a125a010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75C6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3b2a125a01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175" y="1155050"/>
            <a:ext cx="793432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b2a125a010_0_11"/>
          <p:cNvSpPr txBox="1"/>
          <p:nvPr/>
        </p:nvSpPr>
        <p:spPr>
          <a:xfrm>
            <a:off x="2867525" y="240650"/>
            <a:ext cx="54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EF8E1"/>
                </a:solidFill>
              </a:rPr>
              <a:t>Final Decision Tree</a:t>
            </a:r>
            <a:endParaRPr b="1" sz="2800">
              <a:solidFill>
                <a:srgbClr val="FEF8E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3b2a125a01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250" y="782050"/>
            <a:ext cx="9925501" cy="48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/>
        </p:nvSpPr>
        <p:spPr>
          <a:xfrm>
            <a:off x="6847975" y="1674425"/>
            <a:ext cx="45318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8E1"/>
              </a:buClr>
              <a:buSzPts val="1400"/>
              <a:buChar char="●"/>
            </a:pPr>
            <a:r>
              <a:rPr lang="en-US">
                <a:solidFill>
                  <a:srgbClr val="FEF8E1"/>
                </a:solidFill>
              </a:rPr>
              <a:t>All students pass → </a:t>
            </a:r>
            <a:r>
              <a:rPr b="1" lang="en-US">
                <a:solidFill>
                  <a:srgbClr val="FEF8E1"/>
                </a:solidFill>
              </a:rPr>
              <a:t>No confusion → Entropy = 0</a:t>
            </a:r>
            <a:br>
              <a:rPr b="1" lang="en-US">
                <a:solidFill>
                  <a:srgbClr val="FEF8E1"/>
                </a:solidFill>
              </a:rPr>
            </a:br>
            <a:endParaRPr b="1">
              <a:solidFill>
                <a:srgbClr val="FEF8E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8E1"/>
              </a:buClr>
              <a:buSzPts val="1400"/>
              <a:buChar char="●"/>
            </a:pPr>
            <a:r>
              <a:rPr lang="en-US">
                <a:solidFill>
                  <a:srgbClr val="FEF8E1"/>
                </a:solidFill>
              </a:rPr>
              <a:t>Half pass, half fail → </a:t>
            </a:r>
            <a:r>
              <a:rPr b="1" lang="en-US">
                <a:solidFill>
                  <a:srgbClr val="FEF8E1"/>
                </a:solidFill>
              </a:rPr>
              <a:t>Maximum confusion</a:t>
            </a:r>
            <a:br>
              <a:rPr b="1" lang="en-US">
                <a:solidFill>
                  <a:srgbClr val="FEF8E1"/>
                </a:solidFill>
              </a:rPr>
            </a:br>
            <a:endParaRPr b="1">
              <a:solidFill>
                <a:srgbClr val="FEF8E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8E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/>
        </p:nvSpPr>
        <p:spPr>
          <a:xfrm>
            <a:off x="7640050" y="4361450"/>
            <a:ext cx="30000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In short</a:t>
            </a: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:</a:t>
            </a:r>
            <a:endParaRPr b="1">
              <a:solidFill>
                <a:srgbClr val="FEF8E1"/>
              </a:solidFill>
              <a:highlight>
                <a:srgbClr val="475C66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EF8E1"/>
              </a:buClr>
              <a:buSzPts val="1400"/>
              <a:buAutoNum type="arabicPeriod"/>
            </a:pP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Find entropy </a:t>
            </a: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before split</a:t>
            </a:r>
            <a:b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</a:br>
            <a:endParaRPr b="1">
              <a:solidFill>
                <a:srgbClr val="FEF8E1"/>
              </a:solidFill>
              <a:highlight>
                <a:srgbClr val="475C66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8E1"/>
              </a:buClr>
              <a:buSzPts val="1400"/>
              <a:buAutoNum type="arabicPeriod"/>
            </a:pP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Find entropy </a:t>
            </a: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after split</a:t>
            </a:r>
            <a:b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</a:br>
            <a:endParaRPr b="1">
              <a:solidFill>
                <a:srgbClr val="FEF8E1"/>
              </a:solidFill>
              <a:highlight>
                <a:srgbClr val="475C66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8E1"/>
              </a:buClr>
              <a:buSzPts val="1400"/>
              <a:buAutoNum type="arabicPeriod"/>
            </a:pPr>
            <a: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  <a:t>Subtract</a:t>
            </a:r>
            <a:br>
              <a:rPr b="1" lang="en-US">
                <a:solidFill>
                  <a:srgbClr val="FEF8E1"/>
                </a:solidFill>
                <a:highlight>
                  <a:srgbClr val="475C66"/>
                </a:highlight>
              </a:rPr>
            </a:br>
            <a:endParaRPr b="1">
              <a:solidFill>
                <a:srgbClr val="FEF8E1"/>
              </a:solidFill>
              <a:highlight>
                <a:srgbClr val="475C66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100" y="1856875"/>
            <a:ext cx="9093875" cy="48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2026-01-04T13:53:50Z</dcterms:created>
  <dc:creator>Created by Marp</dc:creator>
</cp:coreProperties>
</file>